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60" r:id="rId5"/>
    <p:sldId id="257" r:id="rId6"/>
    <p:sldId id="259" r:id="rId7"/>
    <p:sldId id="262" r:id="rId8"/>
    <p:sldId id="261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SU Stidti" panose="02000000000000000000" pitchFamily="50" charset="-34"/>
      <p:regular r:id="rId16"/>
      <p:bold r:id="rId17"/>
      <p:italic r:id="rId18"/>
      <p:boldItalic r:id="rId19"/>
    </p:embeddedFont>
    <p:embeddedFont>
      <p:font typeface="PSU Stidti Light" panose="02000000000000000000" pitchFamily="50" charset="-34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1D3B6D"/>
    <a:srgbClr val="EDEDED"/>
    <a:srgbClr val="C9C6E5"/>
    <a:srgbClr val="52B3E6"/>
    <a:srgbClr val="5CC5E5"/>
    <a:srgbClr val="406CB3"/>
    <a:srgbClr val="01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216B-848F-4170-9C3D-DBAC3BB4E99A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40616-5FCA-4B4A-80DF-C1D05424B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5534" y="5527343"/>
            <a:ext cx="12287534" cy="133065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75" y="365983"/>
            <a:ext cx="571843" cy="8895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91821" y="2174779"/>
            <a:ext cx="6769289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/>
              <a:t>Click to add</a:t>
            </a:r>
            <a:r>
              <a:rPr lang="en-US" sz="4200" baseline="0" dirty="0"/>
              <a:t> Title</a:t>
            </a:r>
            <a:endParaRPr lang="en-GB" sz="4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21" y="2857364"/>
            <a:ext cx="6768759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add</a:t>
            </a:r>
            <a:r>
              <a:rPr lang="en-US" sz="2800" baseline="0" dirty="0"/>
              <a:t> Title</a:t>
            </a:r>
            <a:endParaRPr lang="en-GB" sz="28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F6290-2BD1-4787-A9FD-1CF5CCF56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2334"/>
          <a:stretch/>
        </p:blipFill>
        <p:spPr>
          <a:xfrm>
            <a:off x="9839484" y="5981800"/>
            <a:ext cx="2165703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5289" y="1984885"/>
            <a:ext cx="7026889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89" y="2735322"/>
            <a:ext cx="7026889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D7D55-7CF2-4BAD-A87F-E2829B20C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2334"/>
          <a:stretch/>
        </p:blipFill>
        <p:spPr>
          <a:xfrm>
            <a:off x="9839484" y="5981800"/>
            <a:ext cx="2165703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1" y="2174779"/>
            <a:ext cx="6782937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/>
              <a:t>Click to add</a:t>
            </a:r>
            <a:r>
              <a:rPr lang="en-US" sz="4200" baseline="0" dirty="0"/>
              <a:t> Title</a:t>
            </a:r>
            <a:endParaRPr lang="en-GB" sz="4200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91821" y="2857364"/>
            <a:ext cx="6782406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add</a:t>
            </a:r>
            <a:r>
              <a:rPr lang="en-US" sz="2800" baseline="0" dirty="0"/>
              <a:t> Title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A021F-BAB1-4FE3-81D4-44B7AFA00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6070"/>
          <a:stretch/>
        </p:blipFill>
        <p:spPr>
          <a:xfrm>
            <a:off x="9836000" y="6046802"/>
            <a:ext cx="2165703" cy="6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78A388A-7988-46DE-B9E8-DE8FDC5F0CCE}" type="datetime1">
              <a:rPr lang="en-GB" smtClean="0"/>
              <a:t>12/08/2019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0477542" cy="361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9764D0-CCBD-4D17-980B-266EE366D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2334"/>
          <a:stretch/>
        </p:blipFill>
        <p:spPr>
          <a:xfrm>
            <a:off x="9839484" y="5981800"/>
            <a:ext cx="2165703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Grey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9A28CCB-116C-45C0-BE1A-7212FE73FD38}" type="datetime1">
              <a:rPr lang="en-GB" smtClean="0"/>
              <a:t>12/08/2019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1264" y="2129051"/>
            <a:ext cx="10478211" cy="3630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984774-6C7E-4853-AC7D-DA17E7492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2334"/>
          <a:stretch/>
        </p:blipFill>
        <p:spPr>
          <a:xfrm>
            <a:off x="9839484" y="5981800"/>
            <a:ext cx="2165703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7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fld id="{7D6DBD56-C9B4-4959-8AE7-063E6963F878}" type="datetime1">
              <a:rPr lang="en-GB" smtClean="0"/>
              <a:t>12/08/2019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C3B96-CEEF-471A-B196-8A7592B4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5" b="22334"/>
          <a:stretch/>
        </p:blipFill>
        <p:spPr>
          <a:xfrm>
            <a:off x="9839484" y="5981800"/>
            <a:ext cx="2165703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1B8FD277-4833-4FDA-9C21-227EAE8A5F1B}" type="datetime1">
              <a:rPr lang="en-GB" smtClean="0"/>
              <a:t>12/08/2019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8D4CB2-E92B-4441-B3E7-7EC5924D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6070"/>
          <a:stretch/>
        </p:blipFill>
        <p:spPr>
          <a:xfrm>
            <a:off x="9836000" y="6046802"/>
            <a:ext cx="2165703" cy="6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0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4FA8D-960C-47AB-A924-8E0223161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7" y="2536767"/>
            <a:ext cx="2974112" cy="178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55" r:id="rId6"/>
    <p:sldLayoutId id="2147483661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3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1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6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4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0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PSU Stidti</vt:lpstr>
      <vt:lpstr>Arial</vt:lpstr>
      <vt:lpstr>PSU Stidti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Kattika Tanyong</dc:creator>
  <cp:lastModifiedBy>คณิน บัวขวัญ (KANIN BUAKHWAN)</cp:lastModifiedBy>
  <cp:revision>21</cp:revision>
  <dcterms:created xsi:type="dcterms:W3CDTF">2018-04-27T11:52:02Z</dcterms:created>
  <dcterms:modified xsi:type="dcterms:W3CDTF">2019-08-12T09:56:06Z</dcterms:modified>
</cp:coreProperties>
</file>